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03457-6CAF-44AD-BC39-BECFAC0B8C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l-NL"/>
              <a:t>Les 3</a:t>
            </a:r>
            <a:br>
              <a:rPr lang="nl-NL" dirty="0"/>
            </a:br>
            <a:r>
              <a:rPr lang="nl-NL" dirty="0"/>
              <a:t>Ecologie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A1C137B-1C50-4E66-A058-A8FDEF1E1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88833"/>
          </a:xfrm>
        </p:spPr>
        <p:txBody>
          <a:bodyPr>
            <a:normAutofit/>
          </a:bodyPr>
          <a:lstStyle/>
          <a:p>
            <a:r>
              <a:rPr lang="nl-NL" dirty="0"/>
              <a:t>Meneer Van de Loo</a:t>
            </a:r>
          </a:p>
          <a:p>
            <a:pPr algn="l"/>
            <a:r>
              <a:rPr lang="nl-NL" dirty="0"/>
              <a:t>Vakdidactiek: Biologie met ICT										</a:t>
            </a:r>
          </a:p>
          <a:p>
            <a:pPr algn="l"/>
            <a:r>
              <a:rPr lang="nl-NL" dirty="0"/>
              <a:t>	Vakspecifieke ICT-tool: </a:t>
            </a:r>
            <a:r>
              <a:rPr lang="nl-NL" dirty="0" err="1"/>
              <a:t>Pl@ntNet</a:t>
            </a:r>
            <a:r>
              <a:rPr lang="nl-NL" dirty="0"/>
              <a:t> </a:t>
            </a:r>
            <a:r>
              <a:rPr lang="nl-NL" dirty="0" err="1"/>
              <a:t>plantenindentificatie</a:t>
            </a:r>
            <a:r>
              <a:rPr lang="nl-NL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85804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B309D6-1F09-4B16-B670-5B8F94BF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C8CA72-E627-490A-B022-06BEF87C0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endParaRPr lang="nl-NL" dirty="0"/>
          </a:p>
          <a:p>
            <a:r>
              <a:rPr lang="nl-NL" dirty="0"/>
              <a:t>Uitleg</a:t>
            </a:r>
          </a:p>
          <a:p>
            <a:r>
              <a:rPr lang="nl-NL" dirty="0"/>
              <a:t>Opdracht maken</a:t>
            </a:r>
          </a:p>
          <a:p>
            <a:r>
              <a:rPr lang="nl-NL" dirty="0"/>
              <a:t>Afsluiten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933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ABD061F9-EB2E-4F94-B06F-0DD2A2AAE2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35" b="-3"/>
          <a:stretch/>
        </p:blipFill>
        <p:spPr>
          <a:xfrm>
            <a:off x="4857451" y="2159331"/>
            <a:ext cx="4415050" cy="388236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9EA98EC-A19B-49F4-B974-1029AB10E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NL" dirty="0" err="1"/>
              <a:t>Lesdoel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4AF169-D5FC-43C2-B264-A6F7681D0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957349" cy="3880773"/>
          </a:xfrm>
        </p:spPr>
        <p:txBody>
          <a:bodyPr>
            <a:normAutofit/>
          </a:bodyPr>
          <a:lstStyle/>
          <a:p>
            <a:r>
              <a:rPr lang="nl-NL" dirty="0"/>
              <a:t>De leerling kan in samenwerking met een ander een bladherbarium maken.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170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9C480-512D-42CA-AC58-E13A48CF1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E8537D-7BE2-4AF8-93E0-4CE471840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Bladherbarium</a:t>
            </a:r>
          </a:p>
          <a:p>
            <a:r>
              <a:rPr lang="nl-NL" dirty="0"/>
              <a:t>Tweetal</a:t>
            </a:r>
          </a:p>
          <a:p>
            <a:endParaRPr lang="nl-NL" dirty="0"/>
          </a:p>
          <a:p>
            <a:r>
              <a:rPr lang="nl-NL" dirty="0" err="1"/>
              <a:t>Pl@ntNet</a:t>
            </a:r>
            <a:r>
              <a:rPr lang="nl-NL" dirty="0"/>
              <a:t> </a:t>
            </a:r>
            <a:r>
              <a:rPr lang="nl-NL" dirty="0" err="1"/>
              <a:t>plantenindentificatie</a:t>
            </a:r>
            <a:endParaRPr lang="nl-NL" dirty="0"/>
          </a:p>
        </p:txBody>
      </p:sp>
      <p:pic>
        <p:nvPicPr>
          <p:cNvPr id="1026" name="Picture 2" descr="Afbeeldingsresultaat voor pl@ntnet app">
            <a:extLst>
              <a:ext uri="{FF2B5EF4-FFF2-40B4-BE49-F238E27FC236}">
                <a16:creationId xmlns:a16="http://schemas.microsoft.com/office/drawing/2014/main" id="{1E640138-BF1F-437E-8A43-6A3677B8A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038" y="4793587"/>
            <a:ext cx="6567237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54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binnen, muur&#10;&#10;Beschrijving is gegenereerd met hoge betrouwbaarheid">
            <a:extLst>
              <a:ext uri="{FF2B5EF4-FFF2-40B4-BE49-F238E27FC236}">
                <a16:creationId xmlns:a16="http://schemas.microsoft.com/office/drawing/2014/main" id="{C3FE5501-6F68-4A92-A97E-8AE2AC68A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137" y="2159331"/>
            <a:ext cx="4204989" cy="334296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8C7ACBB-4E2E-40A0-8C51-C74338C49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NL" dirty="0"/>
              <a:t>Opdracht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9F6C37-D1DB-4193-A89B-C99CC6C65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957349" cy="3749323"/>
          </a:xfrm>
        </p:spPr>
        <p:txBody>
          <a:bodyPr>
            <a:normAutofit/>
          </a:bodyPr>
          <a:lstStyle/>
          <a:p>
            <a:r>
              <a:rPr lang="nl-NL" dirty="0"/>
              <a:t>Wikiwijs</a:t>
            </a:r>
          </a:p>
          <a:p>
            <a:r>
              <a:rPr lang="nl-NL" dirty="0"/>
              <a:t>Les 3</a:t>
            </a:r>
          </a:p>
          <a:p>
            <a:endParaRPr lang="nl-NL" dirty="0"/>
          </a:p>
          <a:p>
            <a:r>
              <a:rPr lang="nl-NL" dirty="0"/>
              <a:t>Let op de tijd…</a:t>
            </a:r>
          </a:p>
        </p:txBody>
      </p:sp>
    </p:spTree>
    <p:extLst>
      <p:ext uri="{BB962C8B-B14F-4D97-AF65-F5344CB8AC3E}">
        <p14:creationId xmlns:p14="http://schemas.microsoft.com/office/powerpoint/2010/main" val="423343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17AB0-4585-49AE-95FE-B0CFB7CE9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Afsluiten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C319C-A02E-4424-9FD1-7E6ECABB6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hebben we geleerd?</a:t>
            </a:r>
          </a:p>
          <a:p>
            <a:r>
              <a:rPr lang="nl-NL" dirty="0"/>
              <a:t>Is het </a:t>
            </a:r>
            <a:r>
              <a:rPr lang="nl-NL" dirty="0" err="1"/>
              <a:t>lesdoel</a:t>
            </a:r>
            <a:r>
              <a:rPr lang="nl-NL" dirty="0"/>
              <a:t> behaald?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r>
              <a:rPr lang="nl-NL" dirty="0"/>
              <a:t>Huiswerk:</a:t>
            </a:r>
          </a:p>
          <a:p>
            <a:pPr marL="0" indent="0">
              <a:buNone/>
            </a:pPr>
            <a:r>
              <a:rPr lang="nl-NL" dirty="0"/>
              <a:t>	Maak de opdracht van les 3 op Wikiwijs af voor volgende week.</a:t>
            </a:r>
          </a:p>
          <a:p>
            <a:pPr marL="0" indent="0">
              <a:buNone/>
            </a:pPr>
            <a:r>
              <a:rPr lang="nl-NL"/>
              <a:t>	+ </a:t>
            </a:r>
            <a:r>
              <a:rPr lang="nl-NL" dirty="0"/>
              <a:t>Voor volgende les de voorbereiding van Les 4 </a:t>
            </a:r>
            <a:r>
              <a:rPr lang="nl-NL"/>
              <a:t>op Wikiwijs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26493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58</Words>
  <Application>Microsoft Office PowerPoint</Application>
  <PresentationFormat>Breedbeeld</PresentationFormat>
  <Paragraphs>31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Les 3 Ecologie</vt:lpstr>
      <vt:lpstr>Planning</vt:lpstr>
      <vt:lpstr>Lesdoel</vt:lpstr>
      <vt:lpstr>Uitleg</vt:lpstr>
      <vt:lpstr>Opdracht maken</vt:lpstr>
      <vt:lpstr>Afsluiten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5 Ecologie</dc:title>
  <dc:creator>Eigenaar</dc:creator>
  <cp:lastModifiedBy>Eigenaar</cp:lastModifiedBy>
  <cp:revision>6</cp:revision>
  <dcterms:created xsi:type="dcterms:W3CDTF">2017-11-07T15:14:57Z</dcterms:created>
  <dcterms:modified xsi:type="dcterms:W3CDTF">2017-11-07T20:03:29Z</dcterms:modified>
</cp:coreProperties>
</file>